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64BA-A893-42C0-B984-5362C4D7B8E8}" type="datetimeFigureOut">
              <a:rPr lang="ar-IQ" smtClean="0"/>
              <a:t>30/01/1441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D38-84B8-4D9C-B1F1-BAEB522111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955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64BA-A893-42C0-B984-5362C4D7B8E8}" type="datetimeFigureOut">
              <a:rPr lang="ar-IQ" smtClean="0"/>
              <a:t>30/01/1441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D38-84B8-4D9C-B1F1-BAEB522111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723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64BA-A893-42C0-B984-5362C4D7B8E8}" type="datetimeFigureOut">
              <a:rPr lang="ar-IQ" smtClean="0"/>
              <a:t>30/01/1441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D38-84B8-4D9C-B1F1-BAEB522111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52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64BA-A893-42C0-B984-5362C4D7B8E8}" type="datetimeFigureOut">
              <a:rPr lang="ar-IQ" smtClean="0"/>
              <a:t>30/01/1441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D38-84B8-4D9C-B1F1-BAEB522111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0485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64BA-A893-42C0-B984-5362C4D7B8E8}" type="datetimeFigureOut">
              <a:rPr lang="ar-IQ" smtClean="0"/>
              <a:t>30/01/1441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D38-84B8-4D9C-B1F1-BAEB522111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296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64BA-A893-42C0-B984-5362C4D7B8E8}" type="datetimeFigureOut">
              <a:rPr lang="ar-IQ" smtClean="0"/>
              <a:t>30/01/1441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D38-84B8-4D9C-B1F1-BAEB522111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881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64BA-A893-42C0-B984-5362C4D7B8E8}" type="datetimeFigureOut">
              <a:rPr lang="ar-IQ" smtClean="0"/>
              <a:t>30/01/1441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D38-84B8-4D9C-B1F1-BAEB522111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824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64BA-A893-42C0-B984-5362C4D7B8E8}" type="datetimeFigureOut">
              <a:rPr lang="ar-IQ" smtClean="0"/>
              <a:t>30/01/1441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D38-84B8-4D9C-B1F1-BAEB522111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19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64BA-A893-42C0-B984-5362C4D7B8E8}" type="datetimeFigureOut">
              <a:rPr lang="ar-IQ" smtClean="0"/>
              <a:t>30/01/1441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D38-84B8-4D9C-B1F1-BAEB522111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239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64BA-A893-42C0-B984-5362C4D7B8E8}" type="datetimeFigureOut">
              <a:rPr lang="ar-IQ" smtClean="0"/>
              <a:t>30/01/1441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D38-84B8-4D9C-B1F1-BAEB522111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797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64BA-A893-42C0-B984-5362C4D7B8E8}" type="datetimeFigureOut">
              <a:rPr lang="ar-IQ" smtClean="0"/>
              <a:t>30/01/1441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D38-84B8-4D9C-B1F1-BAEB522111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284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464BA-A893-42C0-B984-5362C4D7B8E8}" type="datetimeFigureOut">
              <a:rPr lang="ar-IQ" smtClean="0"/>
              <a:t>30/01/1441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6AD38-84B8-4D9C-B1F1-BAEB522111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681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6688" y="433017"/>
            <a:ext cx="6284890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0070C0"/>
                </a:solidFill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1990" y="686387"/>
            <a:ext cx="6272010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70C0"/>
                </a:solidFill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LABORATORY MEDECIN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8095" y="2230100"/>
            <a:ext cx="511980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Assistant Prof. Dr. Zainab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Thamer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2969" y="2699419"/>
            <a:ext cx="528606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AL-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karkh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University of science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2644" y="3234652"/>
            <a:ext cx="320671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College of science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8452" y="3917017"/>
            <a:ext cx="631312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721360" algn="l"/>
                <a:tab pos="2637155" algn="ctr"/>
              </a:tabLst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Microbiology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6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7" y="180622"/>
            <a:ext cx="11390489" cy="64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41" y="530371"/>
            <a:ext cx="8195256" cy="534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721360" algn="l"/>
                <a:tab pos="2637155" algn="ctr"/>
              </a:tabLst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-Introduction to Laboratory </a:t>
            </a:r>
            <a:r>
              <a:rPr lang="en-US" sz="32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Medecin</a:t>
            </a:r>
            <a:endParaRPr lang="en-US" sz="32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tabLst>
                <a:tab pos="721360" algn="l"/>
                <a:tab pos="2637155" algn="ctr"/>
              </a:tabLst>
            </a:pP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Blood Sampling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tabLst>
                <a:tab pos="721360" algn="l"/>
                <a:tab pos="2637155" algn="ctr"/>
              </a:tabLst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Qaulity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Control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Liver Function Tests</a:t>
            </a:r>
            <a:r>
              <a:rPr lang="ar-IQ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-Lipid Profile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-Renal Function Test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-Complete Urine Analysis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-Urine </a:t>
            </a: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Reaction</a:t>
            </a:r>
          </a:p>
          <a:p>
            <a:pPr marL="457200" algn="l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Urin</a:t>
            </a: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Microscopic Examination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5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11" y="1504918"/>
            <a:ext cx="11584939" cy="101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11" y="1291697"/>
            <a:ext cx="11785600" cy="45719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421" y="4209788"/>
            <a:ext cx="5894092" cy="368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156" y="4801114"/>
            <a:ext cx="6656259" cy="482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156" y="5451335"/>
            <a:ext cx="7418426" cy="419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156" y="5935534"/>
            <a:ext cx="5182736" cy="5208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6934"/>
            <a:ext cx="9144000" cy="2630310"/>
          </a:xfrm>
        </p:spPr>
        <p:txBody>
          <a:bodyPr>
            <a:normAutofit/>
          </a:bodyPr>
          <a:lstStyle/>
          <a:p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7933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911" y="767644"/>
            <a:ext cx="10353862" cy="576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2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69244"/>
            <a:ext cx="10515600" cy="54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6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839" y="553157"/>
            <a:ext cx="10382961" cy="607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9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645"/>
            <a:ext cx="10515600" cy="101599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979" y="575733"/>
            <a:ext cx="11492088" cy="57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0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5720"/>
            <a:ext cx="10515600" cy="45719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64444"/>
            <a:ext cx="10800644" cy="5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33778"/>
            <a:ext cx="1092482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87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51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21</cp:revision>
  <dcterms:created xsi:type="dcterms:W3CDTF">2019-09-11T06:58:47Z</dcterms:created>
  <dcterms:modified xsi:type="dcterms:W3CDTF">2019-09-28T22:47:25Z</dcterms:modified>
</cp:coreProperties>
</file>